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90" r:id="rId3"/>
    <p:sldId id="291" r:id="rId4"/>
    <p:sldId id="293" r:id="rId5"/>
    <p:sldId id="294" r:id="rId6"/>
  </p:sldIdLst>
  <p:sldSz cx="18288000" cy="10287000"/>
  <p:notesSz cx="18288000" cy="10287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28700" y="3486637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887482" y="2838808"/>
            <a:ext cx="8513034" cy="424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55760" y="604069"/>
            <a:ext cx="13176478" cy="1538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900" b="0" i="1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205741" y="3917789"/>
            <a:ext cx="13876517" cy="2930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7542375" cy="551747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91103" y="0"/>
              <a:ext cx="5239510" cy="280988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788302" y="7942559"/>
              <a:ext cx="2047874" cy="137159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28703" y="1485501"/>
              <a:ext cx="3466323" cy="250939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ctrTitle"/>
          </p:nvPr>
        </p:nvSpPr>
        <p:spPr>
          <a:xfrm>
            <a:off x="4458995" y="2671840"/>
            <a:ext cx="8886143" cy="4699748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 algn="ctr">
              <a:lnSpc>
                <a:spcPts val="12000"/>
              </a:lnSpc>
              <a:spcBef>
                <a:spcPts val="2500"/>
              </a:spcBef>
            </a:pPr>
            <a:r>
              <a:rPr lang="pt-BR" spc="1145" dirty="0">
                <a:latin typeface="Showcard Gothic" panose="04020904020102020604" pitchFamily="82" charset="0"/>
              </a:rPr>
              <a:t>Conexões e redes</a:t>
            </a:r>
            <a:br>
              <a:rPr lang="pt-BR" spc="1145" dirty="0"/>
            </a:br>
            <a:r>
              <a:rPr lang="pt-BR" sz="3600" spc="-220" dirty="0">
                <a:latin typeface="Trebuchet MS"/>
                <a:cs typeface="Trebuchet MS"/>
              </a:rPr>
              <a:t>E</a:t>
            </a:r>
            <a:r>
              <a:rPr lang="pt-BR" sz="3600" spc="-10" dirty="0">
                <a:latin typeface="Trebuchet MS"/>
                <a:cs typeface="Trebuchet MS"/>
              </a:rPr>
              <a:t>duardo</a:t>
            </a:r>
            <a:r>
              <a:rPr lang="pt-BR" sz="5000" spc="-10" dirty="0">
                <a:latin typeface="Trebuchet MS"/>
                <a:cs typeface="Trebuchet MS"/>
              </a:rPr>
              <a:t> </a:t>
            </a:r>
            <a:r>
              <a:rPr lang="pt-BR" sz="3600" spc="-10" dirty="0">
                <a:latin typeface="Trebuchet MS"/>
                <a:cs typeface="Trebuchet MS"/>
              </a:rPr>
              <a:t>Pereira</a:t>
            </a:r>
            <a:endParaRPr lang="pt-BR" sz="3600" dirty="0">
              <a:latin typeface="Trebuchet MS"/>
              <a:cs typeface="Trebuchet MS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2217161" y="0"/>
            <a:ext cx="5473700" cy="9772650"/>
            <a:chOff x="12217161" y="0"/>
            <a:chExt cx="5473700" cy="9772650"/>
          </a:xfrm>
        </p:grpSpPr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832904" y="5143500"/>
              <a:ext cx="4857749" cy="462914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217161" y="0"/>
              <a:ext cx="5468944" cy="5021714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1016000" y="8550435"/>
            <a:ext cx="1980564" cy="6159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850" spc="-175" dirty="0">
                <a:solidFill>
                  <a:srgbClr val="FFB500"/>
                </a:solidFill>
                <a:latin typeface="Trebuchet MS"/>
                <a:cs typeface="Trebuchet MS"/>
              </a:rPr>
              <a:t>AULA-Dev</a:t>
            </a:r>
            <a:endParaRPr sz="38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98220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4800" y="1257300"/>
            <a:ext cx="176784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Aplicação - O que é e para que serve?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169097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A camada de Aplicação é</a:t>
            </a:r>
            <a:r>
              <a:rPr lang="pt-BR" sz="3200" b="1" dirty="0">
                <a:latin typeface="Trebuchet MS" panose="020B0603020202020204" pitchFamily="34" charset="0"/>
              </a:rPr>
              <a:t> a camada do modelo OSI mais próxima do usuário. Esta camada é a porta de entrada para o acesso de dados, da forma como é vista pelos aplicativos que usam este sistema</a:t>
            </a: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1520063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98220" y="34671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4400" y="876300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Aplicação – Principais Protocolos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88694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Os principais protocolos são 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-Http/Https : </a:t>
            </a:r>
            <a:r>
              <a:rPr lang="pt-BR" sz="3200" b="1" dirty="0">
                <a:latin typeface="Trebuchet MS" panose="020B0603020202020204" pitchFamily="34" charset="0"/>
              </a:rPr>
              <a:t>o protocolo HTTP é usado quando o cliente quer pedir acesso ao conteúdo de uma página e também é no servidor que fornece dados para os clientes que fizeram alguma requisição.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-DNS</a:t>
            </a:r>
          </a:p>
        </p:txBody>
      </p:sp>
    </p:spTree>
    <p:extLst>
      <p:ext uri="{BB962C8B-B14F-4D97-AF65-F5344CB8AC3E}">
        <p14:creationId xmlns:p14="http://schemas.microsoft.com/office/powerpoint/2010/main" val="2415031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3000" y="1160135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Aplicação - DNS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28433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DNS é um sistema de nome de domínios, que </a:t>
            </a:r>
            <a:r>
              <a:rPr lang="pt-BR" sz="3200" b="1" dirty="0">
                <a:latin typeface="Trebuchet MS" panose="020B0603020202020204" pitchFamily="34" charset="0"/>
              </a:rPr>
              <a:t>convertem solicitações de nomes em endereços IP, controlando qual servidor um usuário final alcançará quando digitar um nome de domínio no navegador da web.</a:t>
            </a: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  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00" b="1">
                <a:latin typeface="Trebuchet MS" panose="020B0603020202020204" pitchFamily="34" charset="0"/>
                <a:cs typeface="Trebuchet MS"/>
              </a:rPr>
              <a:t>Por </a:t>
            </a:r>
            <a:r>
              <a:rPr lang="pt-BR" sz="3200" b="1" dirty="0">
                <a:latin typeface="Trebuchet MS" panose="020B0603020202020204" pitchFamily="34" charset="0"/>
                <a:cs typeface="Trebuchet MS"/>
              </a:rPr>
              <a:t>exemplo 192.0.4.2, Este pode ser convertido em </a:t>
            </a:r>
            <a:r>
              <a:rPr lang="pt-BR" sz="3200" b="1">
                <a:latin typeface="Trebuchet MS" panose="020B0603020202020204" pitchFamily="34" charset="0"/>
                <a:cs typeface="Trebuchet MS"/>
              </a:rPr>
              <a:t>um site.</a:t>
            </a:r>
            <a:endParaRPr lang="pt-BR" sz="3200" b="1" dirty="0">
              <a:latin typeface="Trebuchet MS" panose="020B06030202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682771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8200" y="3390900"/>
            <a:ext cx="15083790" cy="5063490"/>
          </a:xfrm>
          <a:custGeom>
            <a:avLst/>
            <a:gdLst/>
            <a:ahLst/>
            <a:cxnLst/>
            <a:rect l="l" t="t" r="r" b="b"/>
            <a:pathLst>
              <a:path w="15083790" h="5063490">
                <a:moveTo>
                  <a:pt x="14649706" y="5063132"/>
                </a:moveTo>
                <a:lnTo>
                  <a:pt x="433580" y="5063132"/>
                </a:lnTo>
                <a:lnTo>
                  <a:pt x="390562" y="5056713"/>
                </a:lnTo>
                <a:lnTo>
                  <a:pt x="344494" y="5045135"/>
                </a:lnTo>
                <a:lnTo>
                  <a:pt x="299877" y="5029156"/>
                </a:lnTo>
                <a:lnTo>
                  <a:pt x="257028" y="5008906"/>
                </a:lnTo>
                <a:lnTo>
                  <a:pt x="216266" y="4984517"/>
                </a:lnTo>
                <a:lnTo>
                  <a:pt x="177911" y="4956122"/>
                </a:lnTo>
                <a:lnTo>
                  <a:pt x="142280" y="4923853"/>
                </a:lnTo>
                <a:lnTo>
                  <a:pt x="110010" y="4888222"/>
                </a:lnTo>
                <a:lnTo>
                  <a:pt x="81615" y="4849866"/>
                </a:lnTo>
                <a:lnTo>
                  <a:pt x="57227" y="4809105"/>
                </a:lnTo>
                <a:lnTo>
                  <a:pt x="36977" y="4766256"/>
                </a:lnTo>
                <a:lnTo>
                  <a:pt x="20997" y="4721639"/>
                </a:lnTo>
                <a:lnTo>
                  <a:pt x="9420" y="4675571"/>
                </a:lnTo>
                <a:lnTo>
                  <a:pt x="2377" y="4628371"/>
                </a:lnTo>
                <a:lnTo>
                  <a:pt x="0" y="4580358"/>
                </a:lnTo>
                <a:lnTo>
                  <a:pt x="0" y="485774"/>
                </a:lnTo>
                <a:lnTo>
                  <a:pt x="2377" y="437761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7"/>
                </a:lnTo>
                <a:lnTo>
                  <a:pt x="81615" y="216266"/>
                </a:lnTo>
                <a:lnTo>
                  <a:pt x="110010" y="177910"/>
                </a:lnTo>
                <a:lnTo>
                  <a:pt x="142280" y="142279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7" y="36977"/>
                </a:lnTo>
                <a:lnTo>
                  <a:pt x="344494" y="20997"/>
                </a:lnTo>
                <a:lnTo>
                  <a:pt x="390562" y="9419"/>
                </a:lnTo>
                <a:lnTo>
                  <a:pt x="437762" y="2376"/>
                </a:lnTo>
                <a:lnTo>
                  <a:pt x="485769" y="0"/>
                </a:lnTo>
                <a:lnTo>
                  <a:pt x="14597518" y="0"/>
                </a:lnTo>
                <a:lnTo>
                  <a:pt x="14645525" y="2376"/>
                </a:lnTo>
                <a:lnTo>
                  <a:pt x="14692725" y="9419"/>
                </a:lnTo>
                <a:lnTo>
                  <a:pt x="14738793" y="20997"/>
                </a:lnTo>
                <a:lnTo>
                  <a:pt x="14783410" y="36977"/>
                </a:lnTo>
                <a:lnTo>
                  <a:pt x="14826259" y="57227"/>
                </a:lnTo>
                <a:lnTo>
                  <a:pt x="14867021" y="81615"/>
                </a:lnTo>
                <a:lnTo>
                  <a:pt x="14905377" y="110010"/>
                </a:lnTo>
                <a:lnTo>
                  <a:pt x="14941009" y="142279"/>
                </a:lnTo>
                <a:lnTo>
                  <a:pt x="14973278" y="177910"/>
                </a:lnTo>
                <a:lnTo>
                  <a:pt x="15001672" y="216266"/>
                </a:lnTo>
                <a:lnTo>
                  <a:pt x="15026060" y="257027"/>
                </a:lnTo>
                <a:lnTo>
                  <a:pt x="15046310" y="299876"/>
                </a:lnTo>
                <a:lnTo>
                  <a:pt x="15062290" y="344494"/>
                </a:lnTo>
                <a:lnTo>
                  <a:pt x="15073868" y="390562"/>
                </a:lnTo>
                <a:lnTo>
                  <a:pt x="15080911" y="437761"/>
                </a:lnTo>
                <a:lnTo>
                  <a:pt x="15083288" y="485774"/>
                </a:lnTo>
                <a:lnTo>
                  <a:pt x="15083288" y="4580358"/>
                </a:lnTo>
                <a:lnTo>
                  <a:pt x="15080911" y="4628371"/>
                </a:lnTo>
                <a:lnTo>
                  <a:pt x="15073868" y="4675571"/>
                </a:lnTo>
                <a:lnTo>
                  <a:pt x="15062290" y="4721639"/>
                </a:lnTo>
                <a:lnTo>
                  <a:pt x="15046310" y="4766256"/>
                </a:lnTo>
                <a:lnTo>
                  <a:pt x="15026060" y="4809105"/>
                </a:lnTo>
                <a:lnTo>
                  <a:pt x="15001672" y="4849866"/>
                </a:lnTo>
                <a:lnTo>
                  <a:pt x="14973278" y="4888222"/>
                </a:lnTo>
                <a:lnTo>
                  <a:pt x="14941009" y="4923853"/>
                </a:lnTo>
                <a:lnTo>
                  <a:pt x="14905377" y="4956122"/>
                </a:lnTo>
                <a:lnTo>
                  <a:pt x="14867021" y="4984517"/>
                </a:lnTo>
                <a:lnTo>
                  <a:pt x="14826259" y="5008906"/>
                </a:lnTo>
                <a:lnTo>
                  <a:pt x="14783410" y="5029156"/>
                </a:lnTo>
                <a:lnTo>
                  <a:pt x="14738793" y="5045135"/>
                </a:lnTo>
                <a:lnTo>
                  <a:pt x="14692725" y="5056713"/>
                </a:lnTo>
                <a:lnTo>
                  <a:pt x="14649706" y="50631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5454" y="1141769"/>
            <a:ext cx="17145000" cy="137024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pt-BR" sz="8800" i="0" spc="-550" dirty="0">
                <a:latin typeface="Sitka Banner" panose="02000505000000020004" pitchFamily="2" charset="0"/>
              </a:rPr>
              <a:t>Camada de Aplicação – Servidor De Nomes</a:t>
            </a:r>
            <a:endParaRPr sz="8800" i="0" spc="-550" dirty="0">
              <a:latin typeface="Sitka Banner" panose="02000505000000020004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05990" y="3970289"/>
            <a:ext cx="12729210" cy="408336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Servidor de nomes é uma maneira de se evitar a escrita dos endereços IP, assim facilitando o acesso de sites, por escrever apenas seu nome e não uma sequência de números.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Exemplo:</a:t>
            </a:r>
          </a:p>
          <a:p>
            <a:pPr marL="12065" marR="5080">
              <a:lnSpc>
                <a:spcPct val="117300"/>
              </a:lnSpc>
              <a:spcBef>
                <a:spcPts val="95"/>
              </a:spcBef>
            </a:pPr>
            <a:r>
              <a:rPr lang="pt-BR" sz="3250" b="1" dirty="0">
                <a:latin typeface="Trebuchet MS"/>
                <a:cs typeface="Trebuchet MS"/>
              </a:rPr>
              <a:t>Google- O google possui um endereço IP para ser acessado </a:t>
            </a:r>
            <a:r>
              <a:rPr lang="pt-BR" sz="1600" b="1" dirty="0">
                <a:latin typeface="Trebuchet MS" panose="020B0603020202020204" pitchFamily="34" charset="0"/>
                <a:cs typeface="Trebuchet MS"/>
              </a:rPr>
              <a:t>(</a:t>
            </a:r>
            <a:r>
              <a:rPr lang="pt-BR" sz="1600" b="1" dirty="0">
                <a:latin typeface="Trebuchet MS" panose="020B0603020202020204" pitchFamily="34" charset="0"/>
              </a:rPr>
              <a:t> IPv4: 8.8.8.8 e/ou 8.8.4.4 . Para IPv6: 2001:4860:4860::8888 e/ou 2001:4860:4860::8844)</a:t>
            </a:r>
            <a:r>
              <a:rPr lang="pt-BR" sz="1600" b="1" dirty="0">
                <a:latin typeface="Trebuchet MS" panose="020B0603020202020204" pitchFamily="34" charset="0"/>
                <a:cs typeface="Trebuchet MS"/>
              </a:rPr>
              <a:t>, </a:t>
            </a:r>
            <a:r>
              <a:rPr lang="pt-BR" sz="3250" b="1" dirty="0">
                <a:latin typeface="Trebuchet MS"/>
                <a:cs typeface="Trebuchet MS"/>
              </a:rPr>
              <a:t>porém seu domínio é google, isso facilita em muito o acesso de todos a ele.</a:t>
            </a:r>
          </a:p>
        </p:txBody>
      </p:sp>
    </p:spTree>
    <p:extLst>
      <p:ext uri="{BB962C8B-B14F-4D97-AF65-F5344CB8AC3E}">
        <p14:creationId xmlns:p14="http://schemas.microsoft.com/office/powerpoint/2010/main" val="2976511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4013</TotalTime>
  <Words>256</Words>
  <Application>Microsoft Office PowerPoint</Application>
  <PresentationFormat>Personalizar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Calibri</vt:lpstr>
      <vt:lpstr>Showcard Gothic</vt:lpstr>
      <vt:lpstr>Sitka Banner</vt:lpstr>
      <vt:lpstr>Tahoma</vt:lpstr>
      <vt:lpstr>Trebuchet MS</vt:lpstr>
      <vt:lpstr>Office Theme</vt:lpstr>
      <vt:lpstr>Conexões e redes Eduardo Pereira</vt:lpstr>
      <vt:lpstr>Camada de Aplicação - O que é e para que serve?</vt:lpstr>
      <vt:lpstr>Camada De Aplicação – Principais Protocolos</vt:lpstr>
      <vt:lpstr>Camada de Aplicação - DNS</vt:lpstr>
      <vt:lpstr>Camada de Aplicação – Servidor De Nomes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Quiz de Português Colagem Amarelo e Cinza</dc:title>
  <dc:creator>Eduardo Pereira</dc:creator>
  <cp:keywords>DAFf5v9eg4s,BAFZ0zvI_UE</cp:keywords>
  <cp:lastModifiedBy>EDUARDO PEREIRA NUNES</cp:lastModifiedBy>
  <cp:revision>55</cp:revision>
  <dcterms:created xsi:type="dcterms:W3CDTF">2023-04-17T11:41:46Z</dcterms:created>
  <dcterms:modified xsi:type="dcterms:W3CDTF">2023-05-15T17:15:06Z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2023-04-17T00:00:00Z</vt:filetime>
  </property>
  <property fmtid="{D5CDD505-2E9C-101B-9397-08002B2CF9AE}" pid="3" name="Creator">
    <vt:lpwstr>Canva</vt:lpwstr>
  </property>
  <property fmtid="{D5CDD505-2E9C-101B-9397-08002B2CF9AE}" pid="4" name="LastSaved">
    <vt:filetime>2023-04-17T00:00:00Z</vt:filetime>
  </property>
</Properties>
</file>